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0570" y="2139748"/>
          <a:ext cx="5957885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008000"/>
                </a:solidFill>
              </a:rPr>
              <a:t>飼い主のいない猫 全頭手術完了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△△地区の飼い主のいない猫（ノラ猫）の被害対策として、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</a:t>
            </a:r>
            <a:r>
              <a:rPr kumimoji="1" lang="ja-JP" altLang="en-US" sz="1400" b="1" dirty="0" smtClean="0"/>
              <a:t>の不妊去勢手術</a:t>
            </a:r>
            <a:r>
              <a:rPr kumimoji="1" lang="ja-JP" altLang="en-US" sz="1400" b="1" dirty="0"/>
              <a:t>をしました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769143"/>
            <a:ext cx="6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現時点での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全頭手術が完了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しました。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でした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810940" y="5214185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b="1" dirty="0"/>
              <a:t>耳先カットされた猫は一代限りの命ですので、どうか見守って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060" y="4992421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1133123" y="5928478"/>
            <a:ext cx="498192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100" dirty="0"/>
              <a:t>ノラ猫は、過酷な環境で生きているため、多くが４～５年の寿命です。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このため、地域の全頭に手術をすれば、着実に頭数が減っていきます。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4100779" y="3774398"/>
            <a:ext cx="27150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FF0000"/>
                </a:solidFill>
              </a:rPr>
              <a:t>猫情報をご提供くださった方、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捕獲にご協力いただいた方、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ご寄付いただいた方、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b="1" dirty="0">
                <a:solidFill>
                  <a:srgbClr val="FF0000"/>
                </a:solidFill>
              </a:rPr>
              <a:t>皆様、どうもありがとう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ございました。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05489" y="6616636"/>
            <a:ext cx="6441598" cy="317009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耳先カットの猫だけ</a:t>
            </a:r>
            <a:r>
              <a:rPr kumimoji="1" lang="ja-JP" altLang="en-US" sz="1200" dirty="0">
                <a:latin typeface="+mn-ea"/>
              </a:rPr>
              <a:t>に、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小皿で、出来るだけ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200" b="1" dirty="0"/>
              <a:t>ご近隣に配慮し、マナーを守りましょう。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2498804" y="284100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869" y="2437508"/>
            <a:ext cx="1083933" cy="10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642" y="2464120"/>
            <a:ext cx="1175687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861" y="2465336"/>
            <a:ext cx="1141090" cy="106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5258" y="2452181"/>
            <a:ext cx="1205674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9820" y="2454615"/>
            <a:ext cx="1043501" cy="105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</p:cNvCxnSpPr>
          <p:nvPr/>
        </p:nvCxnSpPr>
        <p:spPr>
          <a:xfrm flipH="1" flipV="1">
            <a:off x="1314450" y="5214185"/>
            <a:ext cx="534590" cy="129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FB3654B-1366-4E54-874D-98A2B7B6B1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9642" y="3623705"/>
          <a:ext cx="3574731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pic>
        <p:nvPicPr>
          <p:cNvPr id="17" name="Picture 2" descr="P1000521">
            <a:extLst>
              <a:ext uri="{FF2B5EF4-FFF2-40B4-BE49-F238E27FC236}">
                <a16:creationId xmlns:a16="http://schemas.microsoft.com/office/drawing/2014/main" id="{875D8B75-438B-44F7-A7CE-58BE53F6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757" y="3947482"/>
            <a:ext cx="11918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宇宙人チラシ用">
            <a:extLst>
              <a:ext uri="{FF2B5EF4-FFF2-40B4-BE49-F238E27FC236}">
                <a16:creationId xmlns:a16="http://schemas.microsoft.com/office/drawing/2014/main" id="{8D22D284-2A96-4A66-8B05-4DA844CA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1933" y="3936592"/>
            <a:ext cx="1044575" cy="107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宇宙人の子チラシ用">
            <a:extLst>
              <a:ext uri="{FF2B5EF4-FFF2-40B4-BE49-F238E27FC236}">
                <a16:creationId xmlns:a16="http://schemas.microsoft.com/office/drawing/2014/main" id="{72E7A012-3D2A-441F-82FB-0C6F703A4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8153" y="3926753"/>
            <a:ext cx="1125731" cy="10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2136EEC-66D6-43E4-A6B0-4A0B79358849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1B9F65-B11A-401C-9C33-DB94BA4887C2}"/>
              </a:ext>
            </a:extLst>
          </p:cNvPr>
          <p:cNvSpPr txBox="1"/>
          <p:nvPr/>
        </p:nvSpPr>
        <p:spPr>
          <a:xfrm>
            <a:off x="4882243" y="9441725"/>
            <a:ext cx="169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1722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76" y="5147114"/>
            <a:ext cx="5672196" cy="2468055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20893" y="2221264"/>
            <a:ext cx="53799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私たちは地域の一員として、地域環境改善のためにボランティアで対策をしています。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可能な範囲でご寄付をいただけますと、大変にありがたく存じます。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〇〇〇チヨウカイ　チイキネコ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7" y="8635121"/>
            <a:ext cx="6489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</a:t>
            </a:r>
            <a:r>
              <a:rPr kumimoji="1" lang="ja-JP" altLang="en-US" sz="1000" dirty="0" smtClean="0"/>
              <a:t>市、山形県も</a:t>
            </a:r>
            <a:r>
              <a:rPr kumimoji="1" lang="ja-JP" altLang="en-US" sz="1000" dirty="0"/>
              <a:t>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542926" y="939424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地域猫対策班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7" y="8838646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78279"/>
              </p:ext>
            </p:extLst>
          </p:nvPr>
        </p:nvGraphicFramePr>
        <p:xfrm>
          <a:off x="1303217" y="512103"/>
          <a:ext cx="4059358" cy="13150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2077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</a:t>
                      </a:r>
                      <a:r>
                        <a:rPr kumimoji="1" lang="ja-JP" altLang="en-US" sz="1100" dirty="0" smtClean="0"/>
                        <a:t>）</a:t>
                      </a:r>
                      <a:r>
                        <a:rPr kumimoji="1" lang="en-US" altLang="ja-JP" sz="1100" dirty="0" smtClean="0"/>
                        <a:t>6,480</a:t>
                      </a:r>
                      <a:r>
                        <a:rPr kumimoji="1" lang="ja-JP" altLang="en-US" sz="1100" dirty="0" smtClean="0"/>
                        <a:t>円✕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</a:t>
                      </a:r>
                      <a:r>
                        <a:rPr kumimoji="1" lang="ja-JP" altLang="en-US" sz="1100" dirty="0" smtClean="0"/>
                        <a:t>）</a:t>
                      </a:r>
                      <a:r>
                        <a:rPr kumimoji="1" lang="en-US" altLang="ja-JP" sz="1100" dirty="0" smtClean="0"/>
                        <a:t>12,960</a:t>
                      </a:r>
                      <a:r>
                        <a:rPr kumimoji="1" lang="ja-JP" altLang="en-US" sz="1100" dirty="0" smtClean="0"/>
                        <a:t>円✕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25,840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77,760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20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ご寄付（</a:t>
                      </a:r>
                      <a:r>
                        <a:rPr kumimoji="1" lang="en-US" altLang="ja-JP" sz="1100" dirty="0" smtClean="0"/>
                        <a:t>10</a:t>
                      </a:r>
                      <a:r>
                        <a:rPr kumimoji="1" lang="ja-JP" altLang="en-US" sz="1100" dirty="0" smtClean="0"/>
                        <a:t>名様）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80,000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787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2,240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27930" y="182900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20893" y="1840928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20893" y="2029114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278944" y="4739548"/>
            <a:ext cx="63001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猫</a:t>
            </a:r>
            <a:r>
              <a:rPr kumimoji="1" lang="ja-JP" altLang="en-US" dirty="0" smtClean="0"/>
              <a:t>は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繁殖力がとても強い</a:t>
            </a:r>
            <a:r>
              <a:rPr kumimoji="1" lang="ja-JP" altLang="en-US" dirty="0" smtClean="0">
                <a:latin typeface="+mn-ea"/>
              </a:rPr>
              <a:t>です。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6839" y="9121784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91897" y="7916867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猫で困っている方も、猫が好きな方も</a:t>
            </a: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ともに気持ちよく暮らせる町になってほしいと願い、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46ADDF-1C85-4E3A-8699-8CB50AA00D59}"/>
              </a:ext>
            </a:extLst>
          </p:cNvPr>
          <p:cNvSpPr txBox="1"/>
          <p:nvPr/>
        </p:nvSpPr>
        <p:spPr>
          <a:xfrm>
            <a:off x="190500" y="3355000"/>
            <a:ext cx="648000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これからも情報提供をお願いいたします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頭数減少に向けて、継続的に地域のノラ猫事情を把握していく必要があります。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「耳先がカットされていない猫を地域で見た」など、今後もノラ猫に関する情報を、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ぜひお寄せください。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b="1" dirty="0">
                <a:solidFill>
                  <a:srgbClr val="0070C0"/>
                </a:solidFill>
              </a:rPr>
              <a:t>地域の皆様のご協力をいただきながら、地域環境改善を図っていきたいと考えています。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4178133" y="4718416"/>
            <a:ext cx="261319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計算上</a:t>
            </a:r>
            <a:r>
              <a:rPr kumimoji="1" lang="ja-JP" altLang="en-US" sz="1200" dirty="0"/>
              <a:t>、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頭のメスから始まって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年で</a:t>
            </a:r>
            <a:r>
              <a:rPr kumimoji="1" lang="en-US" altLang="ja-JP" sz="1200" dirty="0" smtClean="0"/>
              <a:t>20</a:t>
            </a:r>
            <a:r>
              <a:rPr kumimoji="1" lang="ja-JP" altLang="en-US" sz="1200" dirty="0" smtClean="0"/>
              <a:t>頭以上に増えることがあります。そうなると</a:t>
            </a:r>
            <a:r>
              <a:rPr kumimoji="1" lang="ja-JP" altLang="en-US" sz="1200" dirty="0"/>
              <a:t>糞</a:t>
            </a:r>
            <a:r>
              <a:rPr kumimoji="1" lang="ja-JP" altLang="en-US" sz="1200" dirty="0" smtClean="0"/>
              <a:t>尿</a:t>
            </a:r>
            <a:r>
              <a:rPr kumimoji="1" lang="ja-JP" altLang="en-US" sz="1200" dirty="0"/>
              <a:t>などの被害が非常に深刻に</a:t>
            </a:r>
            <a:r>
              <a:rPr kumimoji="1" lang="ja-JP" altLang="en-US" sz="1200" dirty="0" smtClean="0"/>
              <a:t>なりますので、早めの対策が必要です。</a:t>
            </a:r>
            <a:endParaRPr kumimoji="1" lang="ja-JP" altLang="en-US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1691086" y="7629669"/>
            <a:ext cx="38905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１頭のメス猫から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年で</a:t>
            </a:r>
            <a:r>
              <a:rPr kumimoji="1" lang="en-US" altLang="ja-JP" sz="1200" dirty="0" smtClean="0"/>
              <a:t>80</a:t>
            </a:r>
            <a:r>
              <a:rPr kumimoji="1" lang="ja-JP" altLang="en-US" sz="1200" dirty="0" smtClean="0"/>
              <a:t>頭に増えるイメージ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639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825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matobay</cp:lastModifiedBy>
  <cp:revision>33</cp:revision>
  <cp:lastPrinted>2023-02-14T01:50:34Z</cp:lastPrinted>
  <dcterms:modified xsi:type="dcterms:W3CDTF">2023-02-28T05:26:27Z</dcterms:modified>
</cp:coreProperties>
</file>